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4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4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AB81-710D-4834-8E27-EF8EBBAA15E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A54A-FF47-45EF-AE30-56BAFF42D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8109" y="1108364"/>
            <a:ext cx="2124364" cy="415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72595" y="1108363"/>
            <a:ext cx="5347062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 Page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Workday &amp; Apps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Humana Self Service (HSS)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82473" y="1099655"/>
            <a:ext cx="89883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637417" y="1463037"/>
            <a:ext cx="3" cy="235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46124" y="2042156"/>
            <a:ext cx="3" cy="235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5703" y="3744687"/>
            <a:ext cx="1314994" cy="348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81357" y="3568826"/>
            <a:ext cx="3091543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</a:t>
            </a:r>
            <a:r>
              <a:rPr lang="en-US" dirty="0" err="1" smtClean="0"/>
              <a:t>IProcurement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210698" y="3560117"/>
            <a:ext cx="1470659" cy="1619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11"/>
            <a:ext cx="12214065" cy="68704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2971" y="1375954"/>
            <a:ext cx="1053738" cy="314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6207" y="1127171"/>
            <a:ext cx="319604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Non-Catalog Request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56709" y="1127171"/>
            <a:ext cx="1419498" cy="2487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3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3406" y="2984085"/>
            <a:ext cx="3187337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Supplier Name – type “</a:t>
            </a:r>
            <a:r>
              <a:rPr lang="en-US" dirty="0"/>
              <a:t>4HEROS LLC</a:t>
            </a:r>
            <a:r>
              <a:rPr lang="en-US" dirty="0" smtClean="0"/>
              <a:t>” hit search</a:t>
            </a:r>
          </a:p>
          <a:p>
            <a:endParaRPr lang="en-US" dirty="0"/>
          </a:p>
          <a:p>
            <a:r>
              <a:rPr lang="en-US" dirty="0" smtClean="0"/>
              <a:t>Site – Auto populates</a:t>
            </a:r>
          </a:p>
          <a:p>
            <a:endParaRPr lang="en-US" dirty="0"/>
          </a:p>
          <a:p>
            <a:r>
              <a:rPr lang="en-US" dirty="0" smtClean="0"/>
              <a:t>Contact Name – Andy Hoffmann</a:t>
            </a:r>
          </a:p>
          <a:p>
            <a:endParaRPr lang="en-US" dirty="0"/>
          </a:p>
          <a:p>
            <a:r>
              <a:rPr lang="en-US" dirty="0" smtClean="0"/>
              <a:t>Phone – 920-737-6595 (</a:t>
            </a:r>
            <a:r>
              <a:rPr lang="en-US" smtClean="0"/>
              <a:t>Andy’s Cell #)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67" y="4511045"/>
            <a:ext cx="6487885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Item Type – Goods and Services billed by amount </a:t>
            </a:r>
          </a:p>
          <a:p>
            <a:endParaRPr lang="en-US" dirty="0"/>
          </a:p>
          <a:p>
            <a:r>
              <a:rPr lang="en-US" dirty="0" smtClean="0"/>
              <a:t>Item Description – Item Name, Item #</a:t>
            </a:r>
          </a:p>
          <a:p>
            <a:endParaRPr lang="en-US" dirty="0"/>
          </a:p>
          <a:p>
            <a:r>
              <a:rPr lang="en-US" dirty="0" smtClean="0"/>
              <a:t>Amount – 4Heros can get this for you or use </a:t>
            </a:r>
            <a:r>
              <a:rPr lang="en-US" dirty="0"/>
              <a:t>price list - A</a:t>
            </a:r>
            <a:r>
              <a:rPr lang="en-US" dirty="0" smtClean="0"/>
              <a:t>ndy </a:t>
            </a:r>
            <a:r>
              <a:rPr lang="en-US" dirty="0"/>
              <a:t>&lt;andy.hoffmann@4heros.com&gt;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Category – Promotional Items – Giveaways (type promo, hit search, select)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6354" y="2917371"/>
            <a:ext cx="3039292" cy="1436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9667" y="2917371"/>
            <a:ext cx="696687" cy="1593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20640" y="3074126"/>
            <a:ext cx="2656114" cy="1341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776754" y="2984085"/>
            <a:ext cx="966652" cy="900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478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34400" y="2055813"/>
            <a:ext cx="783771" cy="391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18514" y="2786743"/>
            <a:ext cx="433686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Add to Cart and checkout at next screen</a:t>
            </a:r>
          </a:p>
          <a:p>
            <a:endParaRPr lang="en-US" dirty="0"/>
          </a:p>
          <a:p>
            <a:r>
              <a:rPr lang="en-US" dirty="0" smtClean="0"/>
              <a:t>This will route to Ed for approval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18514" y="2447698"/>
            <a:ext cx="1915886" cy="3390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759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9A3D0787960C4699549F3294EE8905" ma:contentTypeVersion="13" ma:contentTypeDescription="Create a new document." ma:contentTypeScope="" ma:versionID="577872db1bdab440b3a774591cfce021">
  <xsd:schema xmlns:xsd="http://www.w3.org/2001/XMLSchema" xmlns:xs="http://www.w3.org/2001/XMLSchema" xmlns:p="http://schemas.microsoft.com/office/2006/metadata/properties" xmlns:ns3="fa34f221-414d-4f1a-8318-a0119d36209f" xmlns:ns4="f7a33c70-9bd7-40ce-a191-8fc47b3eb639" targetNamespace="http://schemas.microsoft.com/office/2006/metadata/properties" ma:root="true" ma:fieldsID="d4304c317fa871fdbca012067a9358f8" ns3:_="" ns4:_="">
    <xsd:import namespace="fa34f221-414d-4f1a-8318-a0119d36209f"/>
    <xsd:import namespace="f7a33c70-9bd7-40ce-a191-8fc47b3eb6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34f221-414d-4f1a-8318-a0119d3620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33c70-9bd7-40ce-a191-8fc47b3eb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C402E2-30F6-46BD-9AC1-456862A165AC}">
  <ds:schemaRefs>
    <ds:schemaRef ds:uri="http://purl.org/dc/dcmitype/"/>
    <ds:schemaRef ds:uri="http://purl.org/dc/elements/1.1/"/>
    <ds:schemaRef ds:uri="fa34f221-414d-4f1a-8318-a0119d36209f"/>
    <ds:schemaRef ds:uri="http://schemas.microsoft.com/office/2006/metadata/properties"/>
    <ds:schemaRef ds:uri="http://purl.org/dc/terms/"/>
    <ds:schemaRef ds:uri="http://schemas.microsoft.com/office/2006/documentManagement/types"/>
    <ds:schemaRef ds:uri="f7a33c70-9bd7-40ce-a191-8fc47b3eb63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49F56-7955-4649-904E-3705D97337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6F0E3-8023-4157-AEAB-2DBA869E9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34f221-414d-4f1a-8318-a0119d36209f"/>
    <ds:schemaRef ds:uri="f7a33c70-9bd7-40ce-a191-8fc47b3eb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108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Humana,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Michael</dc:creator>
  <cp:lastModifiedBy>Barbara Wagner</cp:lastModifiedBy>
  <cp:revision>5</cp:revision>
  <dcterms:created xsi:type="dcterms:W3CDTF">2020-08-03T16:15:04Z</dcterms:created>
  <dcterms:modified xsi:type="dcterms:W3CDTF">2020-11-10T16:32:25Z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7e100465-684f-4c61-9024-e496169ef7ab</vt:lpwstr>
  </property>
  <property fmtid="{D5CDD505-2E9C-101B-9397-08002B2CF9AE}" pid="3" name="ScannedBy">
    <vt:lpwstr>TCS-ContentScanned</vt:lpwstr>
  </property>
  <property fmtid="{D5CDD505-2E9C-101B-9397-08002B2CF9AE}" pid="4" name="HumanaClassification">
    <vt:lpwstr>I</vt:lpwstr>
  </property>
  <property fmtid="{D5CDD505-2E9C-101B-9397-08002B2CF9AE}" pid="5" name="ContentTypeId">
    <vt:lpwstr>0x010100D79A3D0787960C4699549F3294EE8905</vt:lpwstr>
  </property>
</Properties>
</file>